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3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A89E23-CFC0-4971-A9E0-72349568264A}" type="datetimeFigureOut">
              <a:rPr lang="da-DK"/>
              <a:pPr/>
              <a:t>18-06-2024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438FA-D7A8-4134-ADD0-4CCA1E3436C9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06D706-B37E-442A-8605-30AF72824716}" type="datetimeFigureOut">
              <a:rPr lang="da-DK"/>
              <a:pPr/>
              <a:t>18-06-2024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B70924-81EF-46B4-8CF7-685EAF626896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1638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A33267-66CB-4819-9B52-F1DB39DD777D}" type="slidenum">
              <a:rPr lang="da-DK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82EE87-1B53-4460-8F69-3A1B83C544ED}" type="slidenum">
              <a:rPr lang="da-DK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2048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F9318E-0E22-4E64-9E62-3F8ED065EB5E}" type="slidenum">
              <a:rPr lang="da-DK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1DF6-338C-478A-BABA-72053385CAF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ECE38-F011-4D37-992B-6F8CD996A1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D8B40-05B3-473C-8785-458C073DF43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9933A-3A4A-4236-9A6D-7AC4B577419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7345F-EA96-4B49-8E6F-6978B80CBB9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B8C70-1E74-4907-A70B-B36024E6430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B83D6-F241-4139-AEDA-4EA5CDA5D8C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CC652-F6BA-4716-AA17-BF8F849FCBA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8E84C-F2E5-444D-92CA-F5CC7867314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25DB9-23F1-4099-BB4B-4B991D4E7E3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39E2F-D89D-454A-AAEF-32DE52491DA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D24921-38A9-4305-9B46-1490EBDA1197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Op lille Hans</a:t>
            </a:r>
          </a:p>
          <a:p>
            <a:r>
              <a:rPr lang="da-DK" sz="1600"/>
              <a:t>Tekst: Gammel børnesang</a:t>
            </a:r>
            <a:endParaRPr lang="da-DK" sz="1600" i="1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64163" y="4941888"/>
            <a:ext cx="356393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/>
              <a:t>1. </a:t>
            </a:r>
            <a:r>
              <a:rPr lang="da-DK"/>
              <a:t>Op, lille Hans, op, lille Hans,</a:t>
            </a:r>
          </a:p>
          <a:p>
            <a:pPr>
              <a:lnSpc>
                <a:spcPct val="150000"/>
              </a:lnSpc>
            </a:pPr>
            <a:r>
              <a:rPr lang="da-DK"/>
              <a:t>hør, nu synger lærken!</a:t>
            </a:r>
          </a:p>
          <a:p>
            <a:pPr>
              <a:lnSpc>
                <a:spcPct val="150000"/>
              </a:lnSpc>
            </a:pPr>
            <a:r>
              <a:rPr lang="da-DK"/>
              <a:t>Nej, lille mor, nej, lille mor,</a:t>
            </a:r>
          </a:p>
          <a:p>
            <a:pPr>
              <a:lnSpc>
                <a:spcPct val="150000"/>
              </a:lnSpc>
            </a:pPr>
            <a:r>
              <a:rPr lang="da-DK"/>
              <a:t>det er dørens knirken!</a:t>
            </a:r>
            <a:endParaRPr lang="da-DK" i="1"/>
          </a:p>
        </p:txBody>
      </p:sp>
      <p:sp>
        <p:nvSpPr>
          <p:cNvPr id="1536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0B91C010-0E01-41E0-81BD-7F4FCC51F0A5}" type="slidenum">
              <a:rPr lang="da-DK" sz="1600"/>
              <a:pPr/>
              <a:t>1</a:t>
            </a:fld>
            <a:r>
              <a:rPr lang="da-DK" sz="1600"/>
              <a:t> af 3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160463"/>
            <a:ext cx="633571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5364163" y="4941888"/>
            <a:ext cx="356393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/>
              <a:t>2. </a:t>
            </a:r>
            <a:r>
              <a:rPr lang="da-DK"/>
              <a:t>Op, lille Hans, op, lille Hans,</a:t>
            </a:r>
          </a:p>
          <a:p>
            <a:pPr>
              <a:lnSpc>
                <a:spcPct val="150000"/>
              </a:lnSpc>
            </a:pPr>
            <a:r>
              <a:rPr lang="da-DK"/>
              <a:t>op og gå i skole!</a:t>
            </a:r>
          </a:p>
          <a:p>
            <a:pPr>
              <a:lnSpc>
                <a:spcPct val="150000"/>
              </a:lnSpc>
            </a:pPr>
            <a:r>
              <a:rPr lang="da-DK"/>
              <a:t>Nej, lille mor, nej, lille mor,</a:t>
            </a:r>
          </a:p>
          <a:p>
            <a:pPr>
              <a:lnSpc>
                <a:spcPct val="150000"/>
              </a:lnSpc>
            </a:pPr>
            <a:r>
              <a:rPr lang="da-DK"/>
              <a:t>åh, jeg er så dårlig!</a:t>
            </a:r>
            <a:endParaRPr lang="da-DK" i="1"/>
          </a:p>
        </p:txBody>
      </p:sp>
      <p:sp>
        <p:nvSpPr>
          <p:cNvPr id="1741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6C7E3618-EA13-41DB-B5A6-BE3CBF01D847}" type="slidenum">
              <a:rPr lang="da-DK" sz="1600"/>
              <a:pPr/>
              <a:t>2</a:t>
            </a:fld>
            <a:r>
              <a:rPr lang="da-DK" sz="1600"/>
              <a:t> af 3</a:t>
            </a:r>
          </a:p>
        </p:txBody>
      </p:sp>
      <p:pic>
        <p:nvPicPr>
          <p:cNvPr id="17411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15888"/>
            <a:ext cx="65151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5364163" y="4941888"/>
            <a:ext cx="356393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/>
              <a:t>3. </a:t>
            </a:r>
            <a:r>
              <a:rPr lang="da-DK"/>
              <a:t>Op, lille Hans, op lille Hans,</a:t>
            </a:r>
          </a:p>
          <a:p>
            <a:pPr>
              <a:lnSpc>
                <a:spcPct val="150000"/>
              </a:lnSpc>
            </a:pPr>
            <a:r>
              <a:rPr lang="da-DK"/>
              <a:t>op og slå på tromme!</a:t>
            </a:r>
          </a:p>
          <a:p>
            <a:pPr>
              <a:lnSpc>
                <a:spcPct val="150000"/>
              </a:lnSpc>
            </a:pPr>
            <a:r>
              <a:rPr lang="da-DK"/>
              <a:t>Ja, lille mor, ja, lille mor,</a:t>
            </a:r>
          </a:p>
          <a:p>
            <a:pPr>
              <a:lnSpc>
                <a:spcPct val="150000"/>
              </a:lnSpc>
            </a:pPr>
            <a:r>
              <a:rPr lang="da-DK"/>
              <a:t>ja, nu skal jeg komme!</a:t>
            </a:r>
            <a:endParaRPr lang="da-DK" i="1"/>
          </a:p>
        </p:txBody>
      </p:sp>
      <p:sp>
        <p:nvSpPr>
          <p:cNvPr id="1945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2108E78-768F-46D0-B073-2FD5BF2ABE38}" type="slidenum">
              <a:rPr lang="da-DK" sz="1600"/>
              <a:pPr/>
              <a:t>3</a:t>
            </a:fld>
            <a:r>
              <a:rPr lang="da-DK" sz="1600"/>
              <a:t> af 3</a:t>
            </a:r>
          </a:p>
        </p:txBody>
      </p:sp>
      <p:pic>
        <p:nvPicPr>
          <p:cNvPr id="19459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3175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121</Words>
  <Application>Microsoft Macintosh PowerPoint</Application>
  <PresentationFormat>Skærmshow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7" baseType="lpstr">
      <vt:lpstr>Arial</vt:lpstr>
      <vt:lpstr>ＭＳ Ｐゴシック</vt:lpstr>
      <vt:lpstr>Calibri</vt:lpstr>
      <vt:lpstr>Standarddesign</vt:lpstr>
      <vt:lpstr>Dias nummer 1</vt:lpstr>
      <vt:lpstr>Dias nummer 2</vt:lpstr>
      <vt:lpstr>Dias nummer 3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</cp:lastModifiedBy>
  <cp:revision>46</cp:revision>
  <dcterms:created xsi:type="dcterms:W3CDTF">2012-12-04T07:36:43Z</dcterms:created>
  <dcterms:modified xsi:type="dcterms:W3CDTF">2024-06-18T04:41:39Z</dcterms:modified>
</cp:coreProperties>
</file>